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6"/>
  </p:notesMasterIdLst>
  <p:sldIdLst>
    <p:sldId id="895" r:id="rId2"/>
    <p:sldId id="939" r:id="rId3"/>
    <p:sldId id="773" r:id="rId4"/>
    <p:sldId id="1012" r:id="rId5"/>
    <p:sldId id="1019" r:id="rId6"/>
    <p:sldId id="1013" r:id="rId7"/>
    <p:sldId id="949" r:id="rId8"/>
    <p:sldId id="1014" r:id="rId9"/>
    <p:sldId id="947" r:id="rId10"/>
    <p:sldId id="950" r:id="rId11"/>
    <p:sldId id="951" r:id="rId12"/>
    <p:sldId id="948" r:id="rId13"/>
    <p:sldId id="953" r:id="rId14"/>
    <p:sldId id="1009" r:id="rId15"/>
    <p:sldId id="1011" r:id="rId16"/>
    <p:sldId id="940" r:id="rId17"/>
    <p:sldId id="1010" r:id="rId18"/>
    <p:sldId id="956" r:id="rId19"/>
    <p:sldId id="957" r:id="rId20"/>
    <p:sldId id="958" r:id="rId21"/>
    <p:sldId id="1015" r:id="rId22"/>
    <p:sldId id="1016" r:id="rId23"/>
    <p:sldId id="959" r:id="rId24"/>
    <p:sldId id="962" r:id="rId25"/>
    <p:sldId id="963" r:id="rId26"/>
    <p:sldId id="961" r:id="rId27"/>
    <p:sldId id="964" r:id="rId28"/>
    <p:sldId id="965" r:id="rId29"/>
    <p:sldId id="1023" r:id="rId30"/>
    <p:sldId id="1024" r:id="rId31"/>
    <p:sldId id="1025" r:id="rId32"/>
    <p:sldId id="1026" r:id="rId33"/>
    <p:sldId id="1027" r:id="rId34"/>
    <p:sldId id="1029" r:id="rId35"/>
    <p:sldId id="1031" r:id="rId36"/>
    <p:sldId id="1032" r:id="rId37"/>
    <p:sldId id="966" r:id="rId38"/>
    <p:sldId id="836" r:id="rId39"/>
    <p:sldId id="967" r:id="rId40"/>
    <p:sldId id="943" r:id="rId41"/>
    <p:sldId id="968" r:id="rId42"/>
    <p:sldId id="969" r:id="rId43"/>
    <p:sldId id="944" r:id="rId44"/>
    <p:sldId id="970" r:id="rId45"/>
    <p:sldId id="945" r:id="rId46"/>
    <p:sldId id="841" r:id="rId47"/>
    <p:sldId id="983" r:id="rId48"/>
    <p:sldId id="971" r:id="rId49"/>
    <p:sldId id="984" r:id="rId50"/>
    <p:sldId id="972" r:id="rId51"/>
    <p:sldId id="973" r:id="rId52"/>
    <p:sldId id="1033" r:id="rId53"/>
    <p:sldId id="974" r:id="rId54"/>
    <p:sldId id="1018" r:id="rId55"/>
    <p:sldId id="979" r:id="rId56"/>
    <p:sldId id="977" r:id="rId57"/>
    <p:sldId id="978" r:id="rId58"/>
    <p:sldId id="980" r:id="rId59"/>
    <p:sldId id="981" r:id="rId60"/>
    <p:sldId id="982" r:id="rId61"/>
    <p:sldId id="1017" r:id="rId62"/>
    <p:sldId id="985" r:id="rId63"/>
    <p:sldId id="986" r:id="rId64"/>
    <p:sldId id="987" r:id="rId65"/>
    <p:sldId id="988" r:id="rId66"/>
    <p:sldId id="1020" r:id="rId67"/>
    <p:sldId id="990" r:id="rId68"/>
    <p:sldId id="989" r:id="rId69"/>
    <p:sldId id="991" r:id="rId70"/>
    <p:sldId id="1021" r:id="rId71"/>
    <p:sldId id="992" r:id="rId72"/>
    <p:sldId id="993" r:id="rId73"/>
    <p:sldId id="994" r:id="rId74"/>
    <p:sldId id="995" r:id="rId75"/>
    <p:sldId id="996" r:id="rId76"/>
    <p:sldId id="997" r:id="rId77"/>
    <p:sldId id="998" r:id="rId78"/>
    <p:sldId id="999" r:id="rId79"/>
    <p:sldId id="1006" r:id="rId80"/>
    <p:sldId id="1000" r:id="rId81"/>
    <p:sldId id="1001" r:id="rId82"/>
    <p:sldId id="1002" r:id="rId83"/>
    <p:sldId id="1003" r:id="rId84"/>
    <p:sldId id="1004" r:id="rId85"/>
    <p:sldId id="1005" r:id="rId86"/>
    <p:sldId id="902" r:id="rId87"/>
    <p:sldId id="903" r:id="rId88"/>
    <p:sldId id="1007" r:id="rId89"/>
    <p:sldId id="930" r:id="rId90"/>
    <p:sldId id="922" r:id="rId91"/>
    <p:sldId id="741" r:id="rId92"/>
    <p:sldId id="936" r:id="rId93"/>
    <p:sldId id="927" r:id="rId94"/>
    <p:sldId id="931" r:id="rId95"/>
    <p:sldId id="937" r:id="rId96"/>
    <p:sldId id="932" r:id="rId97"/>
    <p:sldId id="933" r:id="rId98"/>
    <p:sldId id="934" r:id="rId99"/>
    <p:sldId id="935" r:id="rId100"/>
    <p:sldId id="938" r:id="rId101"/>
    <p:sldId id="925" r:id="rId102"/>
    <p:sldId id="928" r:id="rId103"/>
    <p:sldId id="929" r:id="rId104"/>
    <p:sldId id="796" r:id="rId10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773"/>
            <p14:sldId id="1012"/>
            <p14:sldId id="1019"/>
            <p14:sldId id="1013"/>
            <p14:sldId id="949"/>
            <p14:sldId id="1014"/>
            <p14:sldId id="947"/>
            <p14:sldId id="950"/>
            <p14:sldId id="951"/>
            <p14:sldId id="948"/>
            <p14:sldId id="953"/>
            <p14:sldId id="1009"/>
            <p14:sldId id="1011"/>
            <p14:sldId id="940"/>
            <p14:sldId id="1010"/>
            <p14:sldId id="956"/>
            <p14:sldId id="957"/>
            <p14:sldId id="958"/>
            <p14:sldId id="1015"/>
            <p14:sldId id="1016"/>
            <p14:sldId id="959"/>
            <p14:sldId id="962"/>
            <p14:sldId id="963"/>
            <p14:sldId id="961"/>
            <p14:sldId id="964"/>
            <p14:sldId id="965"/>
            <p14:sldId id="1023"/>
            <p14:sldId id="1024"/>
            <p14:sldId id="1025"/>
            <p14:sldId id="1026"/>
            <p14:sldId id="1027"/>
            <p14:sldId id="1029"/>
            <p14:sldId id="1031"/>
            <p14:sldId id="1032"/>
            <p14:sldId id="966"/>
            <p14:sldId id="836"/>
            <p14:sldId id="967"/>
            <p14:sldId id="943"/>
            <p14:sldId id="968"/>
            <p14:sldId id="969"/>
            <p14:sldId id="944"/>
            <p14:sldId id="970"/>
            <p14:sldId id="945"/>
            <p14:sldId id="841"/>
            <p14:sldId id="983"/>
            <p14:sldId id="971"/>
            <p14:sldId id="984"/>
            <p14:sldId id="972"/>
            <p14:sldId id="973"/>
            <p14:sldId id="1033"/>
            <p14:sldId id="974"/>
            <p14:sldId id="1018"/>
            <p14:sldId id="979"/>
            <p14:sldId id="977"/>
            <p14:sldId id="978"/>
            <p14:sldId id="980"/>
            <p14:sldId id="981"/>
            <p14:sldId id="982"/>
            <p14:sldId id="1017"/>
            <p14:sldId id="985"/>
            <p14:sldId id="986"/>
            <p14:sldId id="987"/>
            <p14:sldId id="988"/>
            <p14:sldId id="1020"/>
            <p14:sldId id="990"/>
            <p14:sldId id="989"/>
            <p14:sldId id="991"/>
            <p14:sldId id="102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6"/>
            <p14:sldId id="1000"/>
            <p14:sldId id="1001"/>
            <p14:sldId id="1002"/>
            <p14:sldId id="1003"/>
            <p14:sldId id="1004"/>
            <p14:sldId id="1005"/>
            <p14:sldId id="902"/>
            <p14:sldId id="903"/>
            <p14:sldId id="1007"/>
            <p14:sldId id="930"/>
            <p14:sldId id="922"/>
            <p14:sldId id="741"/>
            <p14:sldId id="936"/>
            <p14:sldId id="927"/>
            <p14:sldId id="931"/>
            <p14:sldId id="937"/>
            <p14:sldId id="932"/>
            <p14:sldId id="933"/>
            <p14:sldId id="934"/>
            <p14:sldId id="935"/>
            <p14:sldId id="938"/>
            <p14:sldId id="925"/>
            <p14:sldId id="928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FB8E20"/>
    <a:srgbClr val="36544F"/>
    <a:srgbClr val="B04432"/>
    <a:srgbClr val="9E60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7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1280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"/>
          <a:stretch/>
        </p:blipFill>
        <p:spPr>
          <a:xfrm>
            <a:off x="0" y="1"/>
            <a:ext cx="989483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7126" y="-4714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Abendvortrag Hamburg | Januar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5357092"/>
            <a:ext cx="44611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/oose2020-react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3" y="1970620"/>
            <a:ext cx="168507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Moderne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3" y="4707150"/>
            <a:ext cx="44611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Property als Funktion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eine Funktion!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this.props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stata.loading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880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 Unklar! In Arbeit...</a:t>
            </a:r>
          </a:p>
          <a:p>
            <a:pPr lvl="1"/>
            <a:r>
              <a:rPr lang="de-DE" sz="2000" dirty="0"/>
              <a:t>Nicht mehr mit </a:t>
            </a:r>
            <a:r>
              <a:rPr lang="de-DE" sz="2000" dirty="0" err="1"/>
              <a:t>useEffect</a:t>
            </a:r>
            <a:r>
              <a:rPr lang="de-DE" sz="2000" dirty="0"/>
              <a:t>,</a:t>
            </a:r>
            <a:br>
              <a:rPr lang="de-DE" sz="2000" dirty="0"/>
            </a:br>
            <a:r>
              <a:rPr lang="de-DE" sz="2000" dirty="0"/>
              <a:t>Komponenten-</a:t>
            </a:r>
            <a:r>
              <a:rPr lang="de-DE" sz="2000" dirty="0" err="1"/>
              <a:t>Lifecycle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pPr lvl="1"/>
            <a:r>
              <a:rPr lang="de-DE" sz="2000" b="0" dirty="0" err="1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 Komponente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504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949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onClose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revealOrder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backwards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&lt;Logs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&lt;Users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5669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474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Logs({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&lt;h2&gt;Logs&lt;/h2&gt;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 =&gt;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&lt;p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l.eventId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[{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}]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l.msg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&lt;/p&gt;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))}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522D98-2D05-144F-AB9E-D45E01DFD358}"/>
              </a:ext>
            </a:extLst>
          </p:cNvPr>
          <p:cNvSpPr/>
          <p:nvPr/>
        </p:nvSpPr>
        <p:spPr>
          <a:xfrm>
            <a:off x="5164667" y="2747966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Hierauf wird gewartet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1514DB6-2E83-B749-A254-29B64F96497E}"/>
              </a:ext>
            </a:extLst>
          </p:cNvPr>
          <p:cNvCxnSpPr>
            <a:cxnSpLocks/>
          </p:cNvCxnSpPr>
          <p:nvPr/>
        </p:nvCxnSpPr>
        <p:spPr>
          <a:xfrm flipH="1" flipV="1">
            <a:off x="4673600" y="2917243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228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Für wen ist der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sinnvoll?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6182852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/oose2020-react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-blog-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 - Verwendung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3149684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4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Lesbarkeit? 😬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Verständlichkeit (des Konzeptes)? 🥺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{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66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B15FE-850D-F14B-97AB-BE8B463B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</p:spTree>
    <p:extLst>
      <p:ext uri="{BB962C8B-B14F-4D97-AF65-F5344CB8AC3E}">
        <p14:creationId xmlns:p14="http://schemas.microsoft.com/office/powerpoint/2010/main" val="57879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20" y="2216747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1124952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FB2B90-B392-9C4E-9D6A-72FA814FF935}"/>
              </a:ext>
            </a:extLst>
          </p:cNvPr>
          <p:cNvSpPr/>
          <p:nvPr/>
        </p:nvSpPr>
        <p:spPr>
          <a:xfrm>
            <a:off x="3647446" y="4409609"/>
            <a:ext cx="24561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(Ein Jahr! 🎂)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1124952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Wer kennt die Hooks API nicht?</a:t>
            </a:r>
          </a:p>
          <a:p>
            <a:pPr algn="ctr"/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CFB2B90-B392-9C4E-9D6A-72FA814FF935}"/>
              </a:ext>
            </a:extLst>
          </p:cNvPr>
          <p:cNvSpPr/>
          <p:nvPr/>
        </p:nvSpPr>
        <p:spPr>
          <a:xfrm>
            <a:off x="3740779" y="3843921"/>
            <a:ext cx="2239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🙋‍♂️🙋‍♀️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01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API:  </a:t>
            </a:r>
            <a:r>
              <a:rPr lang="de-DE" b="0" dirty="0">
                <a:solidFill>
                  <a:srgbClr val="36544F"/>
                </a:solidFill>
              </a:rPr>
              <a:t>"Einhaken" in den Lebenszyklus einer 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etc. auch in Funktionskomponenten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11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API:  </a:t>
            </a:r>
            <a:r>
              <a:rPr lang="de-DE" b="0" dirty="0">
                <a:solidFill>
                  <a:srgbClr val="36544F"/>
                </a:solidFill>
              </a:rPr>
              <a:t>"Einhaken" in den Lebenszyklus einer 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etc. auch in Funktionskomponenten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1386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Dürfen nur in Funktionskomponenten verwendet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Signatur und Rückgabewert können frei gewählt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(anders als bei Funktionskomponenten)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Hooks können Hooks verwenden (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z.B.!)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Wenn ein Hook State enthält und verändert, wird die verwendende Komponente neu gerendert </a:t>
            </a:r>
          </a:p>
        </p:txBody>
      </p:sp>
    </p:spTree>
    <p:extLst>
      <p:ext uri="{BB962C8B-B14F-4D97-AF65-F5344CB8AC3E}">
        <p14:creationId xmlns:p14="http://schemas.microsoft.com/office/powerpoint/2010/main" val="171318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3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Komponente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CounterButton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(10);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8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Name, Signatur und Rückgabe kann frei gewählt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Es kann eigener State definiert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724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5695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Mehrere Hooks (vs. mehrere verschachtelte Komponenten)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(`${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1694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8E47E2-BEF4-874D-9C1D-39E60CFC70C1}"/>
              </a:ext>
            </a:extLst>
          </p:cNvPr>
          <p:cNvSpPr txBox="1"/>
          <p:nvPr/>
        </p:nvSpPr>
        <p:spPr>
          <a:xfrm>
            <a:off x="385073" y="184401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"Komplexer"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74428-0748-0F4D-B4E4-DE2C391F85C5}"/>
              </a:ext>
            </a:extLst>
          </p:cNvPr>
          <p:cNvSpPr txBox="1"/>
          <p:nvPr/>
        </p:nvSpPr>
        <p:spPr>
          <a:xfrm>
            <a:off x="385072" y="419717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"Einfacher"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0086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 </a:t>
            </a:r>
            <a:r>
              <a:rPr lang="de-DE" b="0" dirty="0" err="1">
                <a:solidFill>
                  <a:srgbClr val="36544F"/>
                </a:solidFill>
              </a:rPr>
              <a:t>useState</a:t>
            </a:r>
            <a:r>
              <a:rPr lang="de-DE" b="0" dirty="0">
                <a:solidFill>
                  <a:srgbClr val="36544F"/>
                </a:solidFill>
              </a:rPr>
              <a:t> wird immer der gesamte State gesetzt!</a:t>
            </a: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, dort wird er zusammengeführt</a:t>
            </a:r>
          </a:p>
        </p:txBody>
      </p:sp>
    </p:spTree>
    <p:extLst>
      <p:ext uri="{BB962C8B-B14F-4D97-AF65-F5344CB8AC3E}">
        <p14:creationId xmlns:p14="http://schemas.microsoft.com/office/powerpoint/2010/main" val="2376009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43676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nils.buzz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-blog-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46AF56-7496-EA45-8C09-97CC17A7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25230"/>
            <a:ext cx="5028980" cy="4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286123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063526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1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905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692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794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2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4749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keine Developer Tools (</a:t>
            </a:r>
            <a:r>
              <a:rPr lang="de-DE" dirty="0" err="1"/>
              <a:t>Timetravelling</a:t>
            </a:r>
            <a:r>
              <a:rPr lang="de-DE" dirty="0"/>
              <a:t>, ...)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keine Middleware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0502800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114997" y="2697469"/>
            <a:ext cx="36760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67639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72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98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Kann die bereitgestellten Werte konsumieren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52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92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41ED40-E2E6-884B-BDE9-6C12FCDA1326}"/>
              </a:ext>
            </a:extLst>
          </p:cNvPr>
          <p:cNvSpPr txBox="1"/>
          <p:nvPr/>
        </p:nvSpPr>
        <p:spPr>
          <a:xfrm>
            <a:off x="842272" y="454967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059625-D14E-5B4A-B67B-F5E33226EC34}"/>
              </a:ext>
            </a:extLst>
          </p:cNvPr>
          <p:cNvSpPr/>
          <p:nvPr/>
        </p:nvSpPr>
        <p:spPr>
          <a:xfrm>
            <a:off x="5141004" y="5426913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Kann auf Kontext zugreifen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B9A3ECC-11EC-F646-82DE-B4132471F016}"/>
              </a:ext>
            </a:extLst>
          </p:cNvPr>
          <p:cNvCxnSpPr>
            <a:cxnSpLocks/>
          </p:cNvCxnSpPr>
          <p:nvPr/>
        </p:nvCxnSpPr>
        <p:spPr>
          <a:xfrm flipH="1">
            <a:off x="3359426" y="5565913"/>
            <a:ext cx="2385391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374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Runterreichen von State und Callback-Funktionen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96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Consumer</a:t>
            </a:r>
            <a:r>
              <a:rPr lang="de-DE" b="0" dirty="0">
                <a:solidFill>
                  <a:srgbClr val="36544F"/>
                </a:solidFill>
              </a:rPr>
              <a:t>: Zugriff auf Daten aus dem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Verwendet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Render</a:t>
            </a:r>
            <a:r>
              <a:rPr lang="de-DE" dirty="0">
                <a:solidFill>
                  <a:srgbClr val="36544F"/>
                </a:solidFill>
              </a:rPr>
              <a:t> Properties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({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/&gt;&lt;/div&gt;}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Consumer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Modifzieren</a:t>
            </a:r>
            <a:r>
              <a:rPr lang="de-DE" b="0" dirty="0">
                <a:solidFill>
                  <a:srgbClr val="36544F"/>
                </a:solidFill>
              </a:rPr>
              <a:t>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Per Callback-Funktion (analog zu durchgereichten Properties)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({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User: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Password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040851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49651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User: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Password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{() =&gt;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41031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="Layout"&gt;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0224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Mehrere </a:t>
            </a:r>
            <a:r>
              <a:rPr lang="de-DE" b="0" dirty="0" err="1">
                <a:solidFill>
                  <a:srgbClr val="36544F"/>
                </a:solidFill>
              </a:rPr>
              <a:t>Contexte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}&gt;Welcome, 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793036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Custom Hook</a:t>
            </a:r>
            <a:r>
              <a:rPr lang="de-DE" b="0" dirty="0">
                <a:solidFill>
                  <a:srgbClr val="36544F"/>
                </a:solidFill>
              </a:rPr>
              <a:t> - "Fachlicher"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Versteckt, die Tatsache, dass es sich um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handelt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Implementierungsdetail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14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3836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Higher Order Components (HOC)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76293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075445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615992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"normale"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326467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5024651"/>
            <a:ext cx="91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06AC89-66FC-E749-A702-D7AAC82677D1}"/>
              </a:ext>
            </a:extLst>
          </p:cNvPr>
          <p:cNvSpPr/>
          <p:nvPr/>
        </p:nvSpPr>
        <p:spPr>
          <a:xfrm>
            <a:off x="3491363" y="6212392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😲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BECC81-12AF-014F-9879-CBA7068B2594}"/>
              </a:ext>
            </a:extLst>
          </p:cNvPr>
          <p:cNvCxnSpPr>
            <a:cxnSpLocks/>
          </p:cNvCxnSpPr>
          <p:nvPr/>
        </p:nvCxnSpPr>
        <p:spPr>
          <a:xfrm flipV="1">
            <a:off x="5388862" y="5829658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4CE7B95-D782-5340-9B05-3B8C53C41DB1}"/>
              </a:ext>
            </a:extLst>
          </p:cNvPr>
          <p:cNvCxnSpPr>
            <a:cxnSpLocks/>
          </p:cNvCxnSpPr>
          <p:nvPr/>
        </p:nvCxnSpPr>
        <p:spPr>
          <a:xfrm flipV="1">
            <a:off x="248809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C49E9F7-E6B1-9F4E-9A68-2A5EC44EC7B3}"/>
              </a:ext>
            </a:extLst>
          </p:cNvPr>
          <p:cNvCxnSpPr>
            <a:cxnSpLocks/>
          </p:cNvCxnSpPr>
          <p:nvPr/>
        </p:nvCxnSpPr>
        <p:spPr>
          <a:xfrm flipH="1">
            <a:off x="2488096" y="5829659"/>
            <a:ext cx="600497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3FC0AAE-629E-1C4D-9374-EC40E0ACC657}"/>
              </a:ext>
            </a:extLst>
          </p:cNvPr>
          <p:cNvCxnSpPr>
            <a:cxnSpLocks/>
          </p:cNvCxnSpPr>
          <p:nvPr/>
        </p:nvCxnSpPr>
        <p:spPr>
          <a:xfrm flipV="1">
            <a:off x="849110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"normale"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699936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Stark vereinfachtes Beispiel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HOC-Funktion nimmt Komponente und ummantelt sie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// API Zugriff...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6063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Probleme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Schwer zu verstehen (Verwendung und Implementierung)</a:t>
            </a:r>
          </a:p>
          <a:p>
            <a:r>
              <a:rPr lang="de-DE" b="0" dirty="0">
                <a:solidFill>
                  <a:srgbClr val="36544F"/>
                </a:solidFill>
              </a:rPr>
              <a:t>Probleme mit kollidierenden Property-Namen ("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pPr lvl="1"/>
            <a:r>
              <a:rPr lang="de-DE" dirty="0"/>
              <a:t>Ziel-Komponente muss wissen, unter welchen Namen die HOC Properties übergibt ("</a:t>
            </a:r>
            <a:r>
              <a:rPr lang="de-DE" dirty="0" err="1"/>
              <a:t>data</a:t>
            </a:r>
            <a:r>
              <a:rPr lang="de-DE" dirty="0"/>
              <a:t>" </a:t>
            </a:r>
            <a:r>
              <a:rPr lang="de-DE" dirty="0" err="1"/>
              <a:t>vs</a:t>
            </a:r>
            <a:r>
              <a:rPr lang="de-DE" dirty="0"/>
              <a:t> "</a:t>
            </a:r>
            <a:r>
              <a:rPr lang="de-DE" dirty="0" err="1"/>
              <a:t>posts</a:t>
            </a:r>
            <a:r>
              <a:rPr lang="de-DE" dirty="0"/>
              <a:t>")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62411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="Layout"&gt;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664D1-746F-234C-A958-52415DAB69D6}"/>
              </a:ext>
            </a:extLst>
          </p:cNvPr>
          <p:cNvSpPr txBox="1"/>
          <p:nvPr/>
        </p:nvSpPr>
        <p:spPr>
          <a:xfrm>
            <a:off x="203200" y="4645439"/>
            <a:ext cx="913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BlogListSidebar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53287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Beispiele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-Funktion von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(hat das Pattern populär gemacht)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withRouter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Router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514588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2: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globlen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Store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970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3198168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connect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endParaRPr lang="de-DE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3058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(ab Version 7.1)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804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Konsequenzen </a:t>
            </a:r>
            <a:r>
              <a:rPr lang="de-DE" dirty="0" err="1"/>
              <a:t>Redux</a:t>
            </a:r>
            <a:r>
              <a:rPr lang="de-DE" dirty="0"/>
              <a:t> Hooks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Code wird einfacher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ist jetzt an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API gekoppelt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funktioniert anders als zuvor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useDispatch</a:t>
            </a:r>
            <a:r>
              <a:rPr lang="de-DE" b="0" dirty="0">
                <a:solidFill>
                  <a:srgbClr val="36544F"/>
                </a:solidFill>
              </a:rPr>
              <a:t> statt </a:t>
            </a:r>
            <a:r>
              <a:rPr lang="de-DE" b="0" dirty="0" err="1">
                <a:solidFill>
                  <a:srgbClr val="36544F"/>
                </a:solidFill>
              </a:rPr>
              <a:t>bindActionCreators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767222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oder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hat mehr Features</a:t>
            </a:r>
          </a:p>
          <a:p>
            <a:pPr lvl="1"/>
            <a:r>
              <a:rPr lang="de-DE" dirty="0"/>
              <a:t>Middlewares für </a:t>
            </a:r>
            <a:r>
              <a:rPr lang="de-DE" dirty="0" err="1"/>
              <a:t>Logging</a:t>
            </a:r>
            <a:r>
              <a:rPr lang="de-DE" dirty="0"/>
              <a:t>, Time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Developer Tools</a:t>
            </a:r>
          </a:p>
          <a:p>
            <a:pPr lvl="1"/>
            <a:r>
              <a:rPr lang="de-DE" dirty="0"/>
              <a:t>Architektur-Modell (</a:t>
            </a:r>
            <a:r>
              <a:rPr lang="de-DE" dirty="0" err="1"/>
              <a:t>Reducer</a:t>
            </a:r>
            <a:r>
              <a:rPr lang="de-DE" dirty="0"/>
              <a:t>, Actions,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ist global,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prinzipiell auch für Teil-Anwendungen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einfacher zu bedienen</a:t>
            </a:r>
          </a:p>
          <a:p>
            <a:pPr lvl="1"/>
            <a:r>
              <a:rPr lang="de-DE" dirty="0"/>
              <a:t>Durch Hooks API ist </a:t>
            </a:r>
            <a:r>
              <a:rPr lang="de-DE" dirty="0" err="1"/>
              <a:t>Redux</a:t>
            </a:r>
            <a:r>
              <a:rPr lang="de-DE" dirty="0"/>
              <a:t> aber etwas einfacher geworden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performanter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bei Daten, die sich nicht häufig ändern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in Fällen ohne viel Logik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4136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Szenarien für </a:t>
            </a: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Mehr oder minder statische, globale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Aktueller Benutzer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Für "teil-globale" Daten um einen Zusammenschluss von Komponenten</a:t>
            </a:r>
          </a:p>
          <a:p>
            <a:pPr lvl="1"/>
            <a:r>
              <a:rPr lang="de-DE" dirty="0"/>
              <a:t>Zum Beispiel Form-Komponente mit ihren </a:t>
            </a:r>
            <a:r>
              <a:rPr lang="de-DE" dirty="0" err="1"/>
              <a:t>Children</a:t>
            </a:r>
            <a:endParaRPr lang="de-DE" dirty="0"/>
          </a:p>
          <a:p>
            <a:pPr lvl="1"/>
            <a:r>
              <a:rPr lang="de-DE" dirty="0" err="1"/>
              <a:t>Context</a:t>
            </a:r>
            <a:r>
              <a:rPr lang="de-DE" dirty="0"/>
              <a:t> hält Validierungsinformationen </a:t>
            </a:r>
            <a:r>
              <a:rPr lang="de-DE" dirty="0" err="1"/>
              <a:t>etc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587172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75557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kann Typ-Parameter entgegen nehmen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2702222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90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Custom Hook für </a:t>
            </a:r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AppState</a:t>
            </a:r>
            <a:r>
              <a:rPr lang="de-DE" b="0" dirty="0">
                <a:solidFill>
                  <a:srgbClr val="36544F"/>
                </a:solidFill>
              </a:rPr>
              <a:t> (leicht vereinfacht)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Kann in der kompletten Anwendung verwendet werden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&lt;R&gt;(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R): R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hier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212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In unserer Anwendung werden an diversen Stellen Daten geladen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wollen gemeinsame Behandlung der Funktionalität</a:t>
            </a:r>
          </a:p>
          <a:p>
            <a:pPr lvl="1"/>
            <a:r>
              <a:rPr lang="de-DE" dirty="0"/>
              <a:t>Error Handling, Lade Zustände </a:t>
            </a:r>
            <a:r>
              <a:rPr lang="de-DE" dirty="0" err="1"/>
              <a:t>etc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87977" y="427267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31E214-D4C9-2749-B85A-86341246C97B}"/>
              </a:ext>
            </a:extLst>
          </p:cNvPr>
          <p:cNvSpPr/>
          <p:nvPr/>
        </p:nvSpPr>
        <p:spPr>
          <a:xfrm>
            <a:off x="4470830" y="4202406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25837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Typ für des globalen Zustands kann abgeleitet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Jede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liefert Teilzustand zurück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combineReducers</a:t>
            </a:r>
            <a:r>
              <a:rPr lang="de-DE" b="0" dirty="0">
                <a:solidFill>
                  <a:srgbClr val="36544F"/>
                </a:solidFill>
              </a:rPr>
              <a:t> verbindet sie zu Gesamt-Zustand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3800615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combineReducers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postsReducer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779599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73857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"LOGIN",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"LOGOUT"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887095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"LOGIN",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"Klaus",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"Secret"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389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"LOGIN",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"Klaus",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"Secret"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Fehler: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type: "DO_LOGIN",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"Klaus",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"Secret"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68381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49858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r>
              <a:rPr lang="de-DE" b="0" dirty="0">
                <a:solidFill>
                  <a:srgbClr val="36544F"/>
                </a:solidFill>
              </a:rPr>
              <a:t>Durch </a:t>
            </a:r>
            <a:r>
              <a:rPr lang="de-DE" b="0" dirty="0" err="1">
                <a:solidFill>
                  <a:srgbClr val="36544F"/>
                </a:solidFill>
              </a:rPr>
              <a:t>typisierung</a:t>
            </a:r>
            <a:r>
              <a:rPr lang="de-DE" b="0" dirty="0">
                <a:solidFill>
                  <a:srgbClr val="36544F"/>
                </a:solidFill>
              </a:rPr>
              <a:t> könnten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weggelassen werden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Gettype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stellt korrekte Verwendung sicher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können aber zum Beispiel</a:t>
            </a:r>
          </a:p>
          <a:p>
            <a:pPr lvl="1"/>
            <a:r>
              <a:rPr lang="de-DE" dirty="0"/>
              <a:t>Parameter validieren (</a:t>
            </a:r>
            <a:r>
              <a:rPr lang="de-DE" dirty="0" err="1"/>
              <a:t>username</a:t>
            </a:r>
            <a:r>
              <a:rPr lang="de-DE" dirty="0"/>
              <a:t> !== "")</a:t>
            </a:r>
          </a:p>
          <a:p>
            <a:pPr lvl="1"/>
            <a:r>
              <a:rPr lang="de-DE" dirty="0"/>
              <a:t>Default-Parameter anbieten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876779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B8269B-835B-C145-9039-047DBF8F6678}"/>
              </a:ext>
            </a:extLst>
          </p:cNvPr>
          <p:cNvSpPr/>
          <p:nvPr/>
        </p:nvSpPr>
        <p:spPr>
          <a:xfrm>
            <a:off x="283489" y="1982518"/>
            <a:ext cx="83180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{type: "LOGIN",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 type: "LOGOUT"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01887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getyptes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funktioniert trotzdem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beide Ansätze können gemischt werden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910596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("Klaus", "Secret"));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type: "LOGOUT"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91488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Default-Konfiguration mit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Thunk</a:t>
            </a:r>
            <a:r>
              <a:rPr lang="de-DE" b="0" dirty="0">
                <a:solidFill>
                  <a:srgbClr val="36544F"/>
                </a:solidFill>
              </a:rPr>
              <a:t> u.a.</a:t>
            </a:r>
          </a:p>
          <a:p>
            <a:r>
              <a:rPr lang="de-DE" b="0" dirty="0">
                <a:solidFill>
                  <a:srgbClr val="36544F"/>
                </a:solidFill>
              </a:rPr>
              <a:t>Vereinfachte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einige neue Konzepte und Begriffe ("Slices")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"Infrastruktur"-Komponente,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80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nachladen)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A92353-1338-B242-BD3E-17F764E1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58" y="1819711"/>
            <a:ext cx="5819658" cy="45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915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Januar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053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"Infrastruktur"-Komponente,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Kind-Komponente rendern und Properties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übergeben....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.... ? // WIE?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1794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Verhindert überflüssige Warte- und Zwischen-Zustände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6723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01F324-35A1-E24B-8627-6C8540EB17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Focus im </a:t>
            </a:r>
            <a:r>
              <a:rPr lang="de-DE" dirty="0" err="1"/>
              <a:t>React</a:t>
            </a:r>
            <a:r>
              <a:rPr lang="de-DE" dirty="0"/>
              <a:t>-Team zzt. bei </a:t>
            </a:r>
            <a:r>
              <a:rPr lang="de-DE" dirty="0" err="1"/>
              <a:t>GraphQL</a:t>
            </a:r>
            <a:r>
              <a:rPr lang="de-DE" dirty="0"/>
              <a:t>/Relay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959301" y="6355297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72" y="15395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78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Seite öffnen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http://localhost:9081/?</a:t>
            </a:r>
            <a:r>
              <a:rPr lang="de-DE" sz="1400" dirty="0" err="1">
                <a:solidFill>
                  <a:srgbClr val="1778B8"/>
                </a:solidFill>
              </a:rPr>
              <a:t>delay</a:t>
            </a:r>
            <a:endParaRPr lang="de-DE" sz="1400" dirty="0">
              <a:solidFill>
                <a:srgbClr val="1778B8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E26AF7-F357-E34B-A765-56CFF00A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83" y="2015331"/>
            <a:ext cx="5143123" cy="458343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B20369-D800-2E47-946F-9FE7D2776242}"/>
              </a:ext>
            </a:extLst>
          </p:cNvPr>
          <p:cNvSpPr/>
          <p:nvPr/>
        </p:nvSpPr>
        <p:spPr>
          <a:xfrm>
            <a:off x="5809129" y="5522259"/>
            <a:ext cx="1559859" cy="309681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36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useTransition</a:t>
            </a:r>
            <a:r>
              <a:rPr lang="de-DE" dirty="0">
                <a:solidFill>
                  <a:srgbClr val="FB8E20"/>
                </a:solidFill>
              </a:rPr>
              <a:t>: </a:t>
            </a:r>
            <a:r>
              <a:rPr lang="de-DE" b="0" dirty="0">
                <a:solidFill>
                  <a:srgbClr val="36544F"/>
                </a:solidFill>
              </a:rPr>
              <a:t>Übergänge, bei denen die Ziel-Komponente auf evtl. noch auf Daten wartet, müssen angegeben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verzögert den Übergang zur Ziel-Komponente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Unnötige Warteindikatoren werden vermieden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Ausgangskomponente kann anzeigen, dass gewartet wird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3112723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ChatPage.js</a:t>
            </a:r>
            <a:r>
              <a:rPr lang="de-DE" sz="1400" dirty="0">
                <a:solidFill>
                  <a:srgbClr val="1778B8"/>
                </a:solidFill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ABA11-565C-D34B-A3B6-F584063A8D83}"/>
              </a:ext>
            </a:extLst>
          </p:cNvPr>
          <p:cNvSpPr txBox="1"/>
          <p:nvPr/>
        </p:nvSpPr>
        <p:spPr>
          <a:xfrm>
            <a:off x="1633747" y="3580749"/>
            <a:ext cx="91358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]= </a:t>
            </a:r>
            <a:r>
              <a:rPr lang="de-DE" sz="16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setView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Dashboard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5059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Daten laden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4490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13"/>
          <a:stretch/>
        </p:blipFill>
        <p:spPr>
          <a:xfrm>
            <a:off x="4953000" y="1232647"/>
            <a:ext cx="4175707" cy="227255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243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19"/>
          <a:stretch/>
        </p:blipFill>
        <p:spPr>
          <a:xfrm>
            <a:off x="4953000" y="1232647"/>
            <a:ext cx="4175707" cy="403859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16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3397624" y="5831940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98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778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20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5795</Words>
  <Application>Microsoft Macintosh PowerPoint</Application>
  <PresentationFormat>A4-Papier (210 x 297 mm)</PresentationFormat>
  <Paragraphs>1275</Paragraphs>
  <Slides>104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104</vt:i4>
      </vt:variant>
    </vt:vector>
  </HeadingPairs>
  <TitlesOfParts>
    <vt:vector size="11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OOSE Abendvortrag Hamburg | Januar 2020 | @nilshartmann</vt:lpstr>
      <vt:lpstr>https://nilshartmann.net</vt:lpstr>
      <vt:lpstr>Ein Beispiel...</vt:lpstr>
      <vt:lpstr>Hintergrund: Render Properties</vt:lpstr>
      <vt:lpstr>Hintergrund: Render Properties</vt:lpstr>
      <vt:lpstr>Hintergrund: 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Hooks als Alternative</vt:lpstr>
      <vt:lpstr>Hooks als Alternative</vt:lpstr>
      <vt:lpstr>PowerPoint-Präsentation</vt:lpstr>
      <vt:lpstr>Hintergrund</vt:lpstr>
      <vt:lpstr>Hintergrund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State in Hooks</vt:lpstr>
      <vt:lpstr>State in Hooks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Teil 1</vt:lpstr>
      <vt:lpstr>Globale Daten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Globale Daten</vt:lpstr>
      <vt:lpstr>Higher order Components</vt:lpstr>
      <vt:lpstr>Globaler Zustand</vt:lpstr>
      <vt:lpstr>Globaler Zustand</vt:lpstr>
      <vt:lpstr>Globaler Zustand</vt:lpstr>
      <vt:lpstr>Globaler Zustand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Ausblick: Redux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Oktober 2019</vt:lpstr>
      <vt:lpstr>Januar 2020 😲</vt:lpstr>
      <vt:lpstr>concurrent React</vt:lpstr>
      <vt:lpstr>concurrent React</vt:lpstr>
      <vt:lpstr>concurrent React</vt:lpstr>
      <vt:lpstr>Concurrent React</vt:lpstr>
      <vt:lpstr>concurrent React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965</cp:revision>
  <cp:lastPrinted>2019-09-04T14:49:47Z</cp:lastPrinted>
  <dcterms:created xsi:type="dcterms:W3CDTF">2016-03-28T15:59:53Z</dcterms:created>
  <dcterms:modified xsi:type="dcterms:W3CDTF">2020-01-21T06:51:11Z</dcterms:modified>
</cp:coreProperties>
</file>